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307" r:id="rId4"/>
    <p:sldId id="306" r:id="rId5"/>
    <p:sldId id="308" r:id="rId6"/>
    <p:sldId id="310" r:id="rId7"/>
    <p:sldId id="320" r:id="rId8"/>
    <p:sldId id="321" r:id="rId9"/>
    <p:sldId id="263" r:id="rId10"/>
    <p:sldId id="311" r:id="rId11"/>
    <p:sldId id="312" r:id="rId12"/>
    <p:sldId id="314" r:id="rId13"/>
    <p:sldId id="315" r:id="rId14"/>
    <p:sldId id="316" r:id="rId15"/>
    <p:sldId id="322" r:id="rId16"/>
    <p:sldId id="319" r:id="rId17"/>
    <p:sldId id="317" r:id="rId18"/>
    <p:sldId id="323" r:id="rId19"/>
    <p:sldId id="324" r:id="rId2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2"/>
    </p:embeddedFont>
    <p:embeddedFont>
      <p:font typeface="Amasis MT Pro Medium" panose="02040604050005020304" pitchFamily="18" charset="0"/>
      <p:regular r:id="rId23"/>
      <p:italic r:id="rId24"/>
    </p:embeddedFont>
    <p:embeddedFont>
      <p:font typeface="Be Vietnam Pro" panose="020B0604020202020204" charset="0"/>
      <p:regular r:id="rId25"/>
      <p:bold r:id="rId26"/>
      <p:italic r:id="rId27"/>
      <p:boldItalic r:id="rId28"/>
    </p:embeddedFont>
    <p:embeddedFont>
      <p:font typeface="Manrope Medium" panose="020B0604020202020204" charset="0"/>
      <p:regular r:id="rId29"/>
      <p:bold r:id="rId30"/>
    </p:embeddedFont>
    <p:embeddedFont>
      <p:font typeface="McLaren" panose="020B0604020202020204" charset="0"/>
      <p:regular r:id="rId31"/>
    </p:embeddedFont>
    <p:embeddedFont>
      <p:font typeface="Nunito Light" pitchFamily="2" charset="0"/>
      <p:regular r:id="rId32"/>
      <p:italic r:id="rId33"/>
    </p:embeddedFont>
    <p:embeddedFont>
      <p:font typeface="Segoe UI Light" panose="020B0502040204020203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89355-A70D-457B-9CD4-59CDC2CA509B}">
  <a:tblStyle styleId="{C1489355-A70D-457B-9CD4-59CDC2CA50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a818a6b0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a818a6b0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3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40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916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924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40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59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285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916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46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a56195bd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a56195bd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5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49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03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776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5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46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2072" y="1590375"/>
            <a:ext cx="40668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38347" y="3331838"/>
            <a:ext cx="3074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713225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572000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4572000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2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3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42797" y="16013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1671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905200" y="1824525"/>
            <a:ext cx="5333700" cy="24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713225" y="972550"/>
            <a:ext cx="77175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720975" y="13163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20975" y="1728675"/>
            <a:ext cx="3860100" cy="24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3865100"/>
            <a:ext cx="7704000" cy="73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rgbClr val="F9F9F9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6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16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6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slide" Target="slide16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16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17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6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>
            <a:hlinkClick r:id="rId3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1618020" y="1492139"/>
            <a:ext cx="5907960" cy="12161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7030A0"/>
                </a:solidFill>
                <a:latin typeface="Rubik"/>
              </a:rPr>
              <a:t>&lt;</a:t>
            </a:r>
            <a:r>
              <a:rPr lang="en" sz="6000" dirty="0">
                <a:latin typeface="Rubik"/>
              </a:rPr>
              <a:t>Web Design</a:t>
            </a:r>
            <a:r>
              <a:rPr lang="en" sz="8000" dirty="0">
                <a:solidFill>
                  <a:srgbClr val="7030A0"/>
                </a:solidFill>
                <a:latin typeface="Rubik"/>
              </a:rPr>
              <a:t>/&gt;</a:t>
            </a:r>
            <a:endParaRPr sz="4800" dirty="0">
              <a:solidFill>
                <a:srgbClr val="7030A0"/>
              </a:solidFill>
              <a:latin typeface="Rubik"/>
            </a:endParaRPr>
          </a:p>
        </p:txBody>
      </p:sp>
      <p:grpSp>
        <p:nvGrpSpPr>
          <p:cNvPr id="150" name="Google Shape;150;p29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51" name="Google Shape;151;p29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" name="Google Shape;154;p29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picture containing darkness, black&#10;&#10;Description automatically generated">
            <a:extLst>
              <a:ext uri="{FF2B5EF4-FFF2-40B4-BE49-F238E27FC236}">
                <a16:creationId xmlns:a16="http://schemas.microsoft.com/office/drawing/2014/main" id="{CB347065-5E36-C58C-D2B6-DE565BD61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6000" y="-57937"/>
            <a:ext cx="6797355" cy="298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4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</p:txBody>
      </p:sp>
      <p:sp>
        <p:nvSpPr>
          <p:cNvPr id="2" name="Google Shape;160;p30">
            <a:hlinkClick r:id="rId5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8" name="Google Shape;126;p29">
            <a:hlinkClick r:id="rId6" action="ppaction://hlinksldjump"/>
            <a:extLst>
              <a:ext uri="{FF2B5EF4-FFF2-40B4-BE49-F238E27FC236}">
                <a16:creationId xmlns:a16="http://schemas.microsoft.com/office/drawing/2014/main" id="{9C26F5A9-3560-57E5-FBFA-8B8B5A994E07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7BF535C-59A9-3C31-8F28-ACB1527C7A78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77F3D632-2CD9-5244-46A9-4DB3005E0B17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4272B-E367-A0AA-4A1A-A640BC34C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73" y="911156"/>
            <a:ext cx="7017657" cy="36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4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ubik"/>
                <a:cs typeface="Arial" panose="020B0604020202020204" pitchFamily="34" charset="0"/>
              </a:rPr>
              <a:t>Contents</a:t>
            </a:r>
            <a:endParaRPr lang="ko-KR" altLang="en-US" sz="1200" b="1" dirty="0">
              <a:solidFill>
                <a:schemeClr val="bg1"/>
              </a:solidFill>
              <a:latin typeface="Rubik"/>
              <a:cs typeface="Arial" panose="020B0604020202020204" pitchFamily="34" charset="0"/>
            </a:endParaRPr>
          </a:p>
        </p:txBody>
      </p:sp>
      <p:sp>
        <p:nvSpPr>
          <p:cNvPr id="2" name="Google Shape;160;p30">
            <a:hlinkClick r:id="rId5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10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09358972-9CF6-23C6-41B2-767F7614E9FC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191AD9F-A419-7FDC-FDF6-7E4E45F10701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AF106-2BC8-E373-1614-B9749CD7D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50" y="866127"/>
            <a:ext cx="3351303" cy="3411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66E36-0C41-A0E1-C536-C10A0876E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079" y="839795"/>
            <a:ext cx="4403721" cy="26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7030A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BBEE12B-92E5-CEA9-53DD-B9A0F40501EE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692EEF06-F316-E1BB-4FBD-434C0637AA76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035E-2917-9CF6-24C5-A3CA0036A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6" y="1156545"/>
            <a:ext cx="7489371" cy="29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62263" y="431711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Rubik"/>
              <a:cs typeface="Arial" panose="020B0604020202020204" pitchFamily="34" charset="0"/>
            </a:endParaRP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6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A1E64F8-6AD0-95C1-2370-203A6217A952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48662-6FA7-2ACD-D4D0-788263839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085" y="832025"/>
            <a:ext cx="6069350" cy="3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27CFC72-36E2-4260-5B29-DD6D14592E5D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138" y="416746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Rubik"/>
              <a:cs typeface="Arial" panose="020B0604020202020204" pitchFamily="34" charset="0"/>
            </a:endParaRP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266D5-878C-9947-58F3-9E114F9A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5" y="970363"/>
            <a:ext cx="5186331" cy="34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27CFC72-36E2-4260-5B29-DD6D14592E5D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C2FC6-C37E-E31C-8874-A53FA4C93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733" y="843379"/>
            <a:ext cx="2603184" cy="3590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A406D-B941-1A5D-5332-D7F8CEDC4925}"/>
              </a:ext>
            </a:extLst>
          </p:cNvPr>
          <p:cNvSpPr txBox="1"/>
          <p:nvPr/>
        </p:nvSpPr>
        <p:spPr>
          <a:xfrm>
            <a:off x="4304611" y="228467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Amasis MT Pro Medium" panose="02040604050005020304" pitchFamily="18" charset="0"/>
              </a:rPr>
              <a:t>PAYPAL API</a:t>
            </a:r>
          </a:p>
        </p:txBody>
      </p:sp>
    </p:spTree>
    <p:extLst>
      <p:ext uri="{BB962C8B-B14F-4D97-AF65-F5344CB8AC3E}">
        <p14:creationId xmlns:p14="http://schemas.microsoft.com/office/powerpoint/2010/main" val="55787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F0CEEF0-7478-858D-AF5A-27BD0E1DBE01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7030A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037AF-F2B4-B797-C459-E5436D7D0575}"/>
              </a:ext>
            </a:extLst>
          </p:cNvPr>
          <p:cNvSpPr txBox="1"/>
          <p:nvPr/>
        </p:nvSpPr>
        <p:spPr>
          <a:xfrm rot="16200000">
            <a:off x="-1378894" y="2444694"/>
            <a:ext cx="40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Table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64BF5F-DEE0-198D-8651-5E8772FE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599" y="1264427"/>
            <a:ext cx="6444343" cy="3375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EE287-4873-3A90-12E8-645666797C9E}"/>
              </a:ext>
            </a:extLst>
          </p:cNvPr>
          <p:cNvSpPr txBox="1"/>
          <p:nvPr/>
        </p:nvSpPr>
        <p:spPr>
          <a:xfrm>
            <a:off x="3897956" y="822756"/>
            <a:ext cx="396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5725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F0CEEF0-7478-858D-AF5A-27BD0E1DBE01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Movie Page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62263" y="418193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Rubik"/>
              <a:cs typeface="Arial" panose="020B0604020202020204" pitchFamily="34" charset="0"/>
            </a:endParaRP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9D9B0-3236-1253-0C4E-F669712B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11" y="1422707"/>
            <a:ext cx="6953781" cy="3197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7CA3E-5749-C919-972D-5EBC05DF9914}"/>
              </a:ext>
            </a:extLst>
          </p:cNvPr>
          <p:cNvSpPr txBox="1"/>
          <p:nvPr/>
        </p:nvSpPr>
        <p:spPr>
          <a:xfrm>
            <a:off x="3963561" y="840260"/>
            <a:ext cx="49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13472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F0CEEF0-7478-858D-AF5A-27BD0E1DBE01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DDA24E2-C8A1-C426-B6C1-6AC9E0F4D089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D31E833-D63F-EB7C-3618-1AE39EBEA15D}"/>
              </a:ext>
            </a:extLst>
          </p:cNvPr>
          <p:cNvSpPr/>
          <p:nvPr/>
        </p:nvSpPr>
        <p:spPr>
          <a:xfrm>
            <a:off x="5043427" y="328979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3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89593" y="44777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Rubik"/>
              <a:cs typeface="Arial" panose="020B0604020202020204" pitchFamily="34" charset="0"/>
            </a:endParaRPr>
          </a:p>
        </p:txBody>
      </p:sp>
      <p:sp>
        <p:nvSpPr>
          <p:cNvPr id="2" name="Google Shape;160;p30">
            <a:hlinkClick r:id="rId4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7CA3E-5749-C919-972D-5EBC05DF9914}"/>
              </a:ext>
            </a:extLst>
          </p:cNvPr>
          <p:cNvSpPr txBox="1"/>
          <p:nvPr/>
        </p:nvSpPr>
        <p:spPr>
          <a:xfrm>
            <a:off x="3963561" y="955330"/>
            <a:ext cx="49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83644-15F0-569E-B78B-EB954F652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50" y="1486320"/>
            <a:ext cx="7824052" cy="31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7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48" name="Google Shape;348;p37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1" name="Google Shape;351;p37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AutoShape 4">
            <a:extLst>
              <a:ext uri="{FF2B5EF4-FFF2-40B4-BE49-F238E27FC236}">
                <a16:creationId xmlns:a16="http://schemas.microsoft.com/office/drawing/2014/main" id="{FDCC19E4-2849-983B-B495-7540FDCF12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DB6DC8BE-E9D9-80ED-67EF-1A0F61B84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880" y="3588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D568746-EC23-10B0-E728-6ED98D2610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Google Shape;525;p43">
            <a:extLst>
              <a:ext uri="{FF2B5EF4-FFF2-40B4-BE49-F238E27FC236}">
                <a16:creationId xmlns:a16="http://schemas.microsoft.com/office/drawing/2014/main" id="{F8BAECF3-50F0-1870-9228-BEA066D93F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4180" y="1249548"/>
            <a:ext cx="3658500" cy="8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004D"/>
                </a:solidFill>
                <a:latin typeface="Rubik"/>
              </a:rPr>
              <a:t>#</a:t>
            </a:r>
            <a:r>
              <a:rPr lang="en" sz="6600" dirty="0">
                <a:solidFill>
                  <a:schemeClr val="bg1"/>
                </a:solidFill>
                <a:latin typeface="Rubik"/>
              </a:rPr>
              <a:t>T</a:t>
            </a:r>
            <a:r>
              <a:rPr lang="en" sz="6600" dirty="0">
                <a:solidFill>
                  <a:schemeClr val="tx1"/>
                </a:solidFill>
                <a:latin typeface="Rubik"/>
              </a:rPr>
              <a:t>h</a:t>
            </a:r>
            <a:r>
              <a:rPr lang="en" sz="6600" dirty="0">
                <a:solidFill>
                  <a:schemeClr val="tx2"/>
                </a:solidFill>
                <a:latin typeface="Rubik"/>
              </a:rPr>
              <a:t>a</a:t>
            </a:r>
            <a:r>
              <a:rPr lang="en" sz="6600" dirty="0">
                <a:solidFill>
                  <a:schemeClr val="accent1"/>
                </a:solidFill>
                <a:latin typeface="Rubik"/>
              </a:rPr>
              <a:t>n</a:t>
            </a:r>
            <a:r>
              <a:rPr lang="en" sz="6600" dirty="0">
                <a:solidFill>
                  <a:schemeClr val="accent2"/>
                </a:solidFill>
                <a:latin typeface="Rubik"/>
              </a:rPr>
              <a:t>k</a:t>
            </a:r>
            <a:r>
              <a:rPr lang="en" sz="6600" dirty="0">
                <a:solidFill>
                  <a:schemeClr val="accent4"/>
                </a:solidFill>
                <a:latin typeface="Rubik"/>
              </a:rPr>
              <a:t>s</a:t>
            </a:r>
            <a:r>
              <a:rPr lang="en" sz="6600" dirty="0">
                <a:solidFill>
                  <a:schemeClr val="accent3"/>
                </a:solidFill>
                <a:latin typeface="Rubik"/>
              </a:rPr>
              <a:t>!</a:t>
            </a:r>
            <a:endParaRPr sz="6600" dirty="0">
              <a:solidFill>
                <a:schemeClr val="accent3"/>
              </a:solidFill>
              <a:latin typeface="Rubik"/>
            </a:endParaRPr>
          </a:p>
        </p:txBody>
      </p:sp>
      <p:sp>
        <p:nvSpPr>
          <p:cNvPr id="4" name="Google Shape;526;p43">
            <a:extLst>
              <a:ext uri="{FF2B5EF4-FFF2-40B4-BE49-F238E27FC236}">
                <a16:creationId xmlns:a16="http://schemas.microsoft.com/office/drawing/2014/main" id="{44B7D037-D487-DBCC-B169-DEC25D4F328F}"/>
              </a:ext>
            </a:extLst>
          </p:cNvPr>
          <p:cNvSpPr txBox="1">
            <a:spLocks/>
          </p:cNvSpPr>
          <p:nvPr/>
        </p:nvSpPr>
        <p:spPr>
          <a:xfrm>
            <a:off x="2895150" y="2355294"/>
            <a:ext cx="3658500" cy="164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r>
              <a:rPr lang="en-US" b="1" dirty="0"/>
              <a:t>Made by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Ahmed Nasreldin Roshdy Sehly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Seif </a:t>
            </a:r>
            <a:r>
              <a:rPr lang="en-US" dirty="0" err="1"/>
              <a:t>Eldeen</a:t>
            </a:r>
            <a:r>
              <a:rPr lang="en-US" dirty="0"/>
              <a:t> Ahmed</a:t>
            </a:r>
          </a:p>
          <a:p>
            <a:pPr marL="0" indent="0" algn="ctr">
              <a:buFont typeface="Arial"/>
              <a:buNone/>
            </a:pPr>
            <a:r>
              <a:rPr lang="en-US" dirty="0" err="1"/>
              <a:t>Adham</a:t>
            </a:r>
            <a:r>
              <a:rPr lang="en-US" dirty="0"/>
              <a:t> </a:t>
            </a:r>
            <a:r>
              <a:rPr lang="en-US" dirty="0" err="1"/>
              <a:t>Hendawy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28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9373F1-B8FA-D389-7F5C-E6676F62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6" y="762588"/>
            <a:ext cx="7356360" cy="4048092"/>
          </a:xfrm>
          <a:prstGeom prst="rect">
            <a:avLst/>
          </a:prstGeom>
        </p:spPr>
      </p:pic>
      <p:sp>
        <p:nvSpPr>
          <p:cNvPr id="160" name="Google Shape;160;p30">
            <a:hlinkClick r:id="rId4" action="ppaction://hlinksldjump"/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0"/>
          <p:cNvSpPr txBox="1">
            <a:spLocks noGrp="1"/>
          </p:cNvSpPr>
          <p:nvPr>
            <p:ph type="ctrTitle"/>
          </p:nvPr>
        </p:nvSpPr>
        <p:spPr>
          <a:xfrm>
            <a:off x="790716" y="806220"/>
            <a:ext cx="77175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</a:rPr>
              <a:t>Brand Identity Guid</a:t>
            </a:r>
            <a:r>
              <a:rPr lang="en-US" dirty="0">
                <a:latin typeface="Rubik"/>
              </a:rPr>
              <a:t>e</a:t>
            </a:r>
            <a:r>
              <a:rPr lang="en" dirty="0">
                <a:latin typeface="Rubik"/>
              </a:rPr>
              <a:t>lines    </a:t>
            </a:r>
            <a:endParaRPr sz="4400" dirty="0">
              <a:solidFill>
                <a:srgbClr val="FF004D"/>
              </a:solidFill>
              <a:latin typeface="Rubik"/>
            </a:endParaRPr>
          </a:p>
        </p:txBody>
      </p:sp>
      <p:sp>
        <p:nvSpPr>
          <p:cNvPr id="12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D1D83726-FFEB-4205-1465-AA3AAB96A1F5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" name="Google Shape;126;p29">
            <a:hlinkClick r:id="rId6" action="ppaction://hlinksldjump"/>
            <a:extLst>
              <a:ext uri="{FF2B5EF4-FFF2-40B4-BE49-F238E27FC236}">
                <a16:creationId xmlns:a16="http://schemas.microsoft.com/office/drawing/2014/main" id="{DC7F37C0-F04E-149F-62C0-02D4AFEB22DC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Sign Up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" name="Google Shape;126;p29">
            <a:hlinkClick r:id="rId6" action="ppaction://hlinksldjump"/>
            <a:extLst>
              <a:ext uri="{FF2B5EF4-FFF2-40B4-BE49-F238E27FC236}">
                <a16:creationId xmlns:a16="http://schemas.microsoft.com/office/drawing/2014/main" id="{38C5C5DF-55EE-D6A3-5009-44B49035C7B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C02C6A7-4953-3C92-F12F-DC22A683E12C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C42A822-9E4B-7AE7-B5E8-CFB8A9B23DC4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204BD-C1FC-173C-2E36-8A125E2DA2EF}"/>
              </a:ext>
            </a:extLst>
          </p:cNvPr>
          <p:cNvSpPr txBox="1"/>
          <p:nvPr/>
        </p:nvSpPr>
        <p:spPr>
          <a:xfrm>
            <a:off x="2286000" y="24187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29252-A78C-2905-D975-0D2B4ED2CD44}"/>
              </a:ext>
            </a:extLst>
          </p:cNvPr>
          <p:cNvSpPr txBox="1"/>
          <p:nvPr/>
        </p:nvSpPr>
        <p:spPr>
          <a:xfrm>
            <a:off x="2286000" y="24187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2215773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166" name="Google Shape;166;p30"/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0"/>
          <p:cNvSpPr txBox="1">
            <a:spLocks noGrp="1"/>
          </p:cNvSpPr>
          <p:nvPr>
            <p:ph type="ctrTitle"/>
          </p:nvPr>
        </p:nvSpPr>
        <p:spPr>
          <a:xfrm>
            <a:off x="720966" y="1168590"/>
            <a:ext cx="7717500" cy="5913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UI/UX Guid</a:t>
            </a:r>
            <a:r>
              <a:rPr lang="en-US" sz="4400" b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n" sz="4400" b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lines For Elegant</a:t>
            </a:r>
            <a:endParaRPr sz="4400" b="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254159D9-C959-3A00-8922-B3C542F1CB06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F75FD-09A3-1766-4117-840A3F389254}"/>
              </a:ext>
            </a:extLst>
          </p:cNvPr>
          <p:cNvSpPr txBox="1"/>
          <p:nvPr/>
        </p:nvSpPr>
        <p:spPr>
          <a:xfrm>
            <a:off x="564600" y="1925367"/>
            <a:ext cx="7717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800" b="0" i="0" u="none" strike="noStrike" baseline="0" dirty="0">
                <a:solidFill>
                  <a:srgbClr val="424242"/>
                </a:solidFill>
                <a:latin typeface="AAAAA C+ Inter"/>
              </a:rPr>
              <a:t>For luxury and elegance, based on thin serif typefaces, golden or pastel colors, and big high-quality images </a:t>
            </a:r>
            <a:r>
              <a:rPr lang="en-US" sz="2800" b="1" i="0" u="none" strike="noStrike" dirty="0">
                <a:solidFill>
                  <a:srgbClr val="A81461"/>
                </a:solidFill>
                <a:effectLst/>
                <a:latin typeface="Alegreya"/>
              </a:rPr>
              <a:t> </a:t>
            </a:r>
            <a:endParaRPr lang="en-US" sz="2000" b="1" i="0" u="none" strike="noStrike" dirty="0">
              <a:solidFill>
                <a:srgbClr val="A81461"/>
              </a:solidFill>
              <a:effectLst/>
              <a:latin typeface="Alegreya"/>
            </a:endParaRPr>
          </a:p>
        </p:txBody>
      </p:sp>
      <p:sp>
        <p:nvSpPr>
          <p:cNvPr id="4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D0AF3D6C-94E6-12C9-5307-EE4AEA135590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831AA46D-478B-F85F-A468-DE5382478AF6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1E4F5D34-1B2B-00BE-6B0B-18085DE60360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47C7272E-E0B8-96E8-7F8E-99CDD4763C48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790A8-D3CC-191A-31B8-35AF7CEB348F}"/>
              </a:ext>
            </a:extLst>
          </p:cNvPr>
          <p:cNvSpPr txBox="1"/>
          <p:nvPr/>
        </p:nvSpPr>
        <p:spPr>
          <a:xfrm>
            <a:off x="494850" y="2891064"/>
            <a:ext cx="7264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424242"/>
                </a:solidFill>
                <a:latin typeface="AAAAA I+ Inter"/>
              </a:rPr>
              <a:t>Typography : Serif typefaces (especially in headings), light font weight, small body font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4242"/>
                </a:solidFill>
                <a:latin typeface="AAAAA I+ Inter"/>
              </a:rPr>
              <a:t>Shadows : </a:t>
            </a:r>
            <a:r>
              <a:rPr lang="en-US" sz="1800" b="0" i="0" u="none" strike="noStrike" baseline="0" dirty="0">
                <a:solidFill>
                  <a:srgbClr val="424242"/>
                </a:solidFill>
                <a:latin typeface="AAAAA I+ Inter"/>
              </a:rPr>
              <a:t>Usually no shadows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4242"/>
                </a:solidFill>
                <a:latin typeface="AAAAA I+ Inter"/>
              </a:rPr>
              <a:t>Border Radius : </a:t>
            </a:r>
            <a:r>
              <a:rPr lang="en-US" sz="1800" b="0" i="0" u="none" strike="noStrike" baseline="0" dirty="0">
                <a:solidFill>
                  <a:srgbClr val="424242"/>
                </a:solidFill>
                <a:latin typeface="AAAAA I+ Inter"/>
              </a:rPr>
              <a:t>Usually no border-radius </a:t>
            </a:r>
            <a:endParaRPr lang="en-US" sz="1800" dirty="0">
              <a:solidFill>
                <a:srgbClr val="424242"/>
              </a:solidFill>
              <a:latin typeface="AAAAA I+ 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4242"/>
                </a:solidFill>
                <a:latin typeface="AAAAA I+ Inter"/>
              </a:rPr>
              <a:t>White Space : Use negative Space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1269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2210844" y="33036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2CCBAC34-C2E2-1E0B-5D91-9C9A055F1423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114D6CFA-3018-161D-1A36-377C94E24491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516E311D-AD25-3DEE-522B-F4DA266867E8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72B276AF-EBED-7497-7D90-3E24F942E2F5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804D4445-1A1B-8115-0AF1-7A5344EA6D36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3BBC7-E9DF-8180-B6E8-229A7D2F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16" y="828520"/>
            <a:ext cx="7385757" cy="38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1269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2210844" y="33036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25D4C3C7-7A41-C741-7BCB-E162EB4F31D0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2744143D-82E8-3DCA-5014-E30F6A1EA7C9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3568AD49-F8E5-E710-CD5D-BC04919DBA7B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81AA028-DAD3-63F0-141E-230E099ABEEF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AFD332F-AD17-ADB3-1A88-E15594A4D2A6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72A5D-DCC6-3D21-FDBF-1E507AFBF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66" y="828520"/>
            <a:ext cx="7394118" cy="38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1269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2210844" y="33036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5E95AA9C-D0E7-2440-8389-664D2F1D9841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6DFFE2FD-AECC-8AD9-66F6-9ACCCA85E827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0EF16F18-1006-00B9-BC40-14A6092C8BC9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2FFBA94-B92A-27FE-478E-91652D342ED5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FD437B0-C331-E68E-7D87-C148B6E8A817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667A9-6F75-54F7-E200-C8C1E516F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66" y="768582"/>
            <a:ext cx="7474857" cy="38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1269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2210844" y="33036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5E95AA9C-D0E7-2440-8389-664D2F1D9841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6DFFE2FD-AECC-8AD9-66F6-9ACCCA85E827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0EF16F18-1006-00B9-BC40-14A6092C8BC9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2FFBA94-B92A-27FE-478E-91652D342ED5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FD437B0-C331-E68E-7D87-C148B6E8A817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E9E28-0CDE-904C-00D9-1A76D5743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50" y="828520"/>
            <a:ext cx="7387771" cy="38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hlinkClick r:id="rId3" action="ppaction://hlinksldjump"/>
          </p:cNvPr>
          <p:cNvSpPr/>
          <p:nvPr/>
        </p:nvSpPr>
        <p:spPr>
          <a:xfrm>
            <a:off x="1269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  <a:endParaRPr sz="1200" b="1" dirty="0">
              <a:solidFill>
                <a:schemeClr val="lt1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2210844" y="33036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  <a:endParaRPr sz="1200" b="1" dirty="0">
              <a:solidFill>
                <a:srgbClr val="7030A0"/>
              </a:solidFill>
              <a:latin typeface="Rubik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68" name="Google Shape;168;p3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" name="Google Shape;171;p3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5E95AA9C-D0E7-2440-8389-664D2F1D9841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" name="Google Shape;126;p29">
            <a:hlinkClick r:id="rId4" action="ppaction://hlinksldjump"/>
            <a:extLst>
              <a:ext uri="{FF2B5EF4-FFF2-40B4-BE49-F238E27FC236}">
                <a16:creationId xmlns:a16="http://schemas.microsoft.com/office/drawing/2014/main" id="{6DFFE2FD-AECC-8AD9-66F6-9ACCCA85E827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" name="Google Shape;126;p29">
            <a:hlinkClick r:id="rId5" action="ppaction://hlinksldjump"/>
            <a:extLst>
              <a:ext uri="{FF2B5EF4-FFF2-40B4-BE49-F238E27FC236}">
                <a16:creationId xmlns:a16="http://schemas.microsoft.com/office/drawing/2014/main" id="{0EF16F18-1006-00B9-BC40-14A6092C8BC9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E2FFBA94-B92A-27FE-478E-91652D342ED5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Cart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2FD437B0-C331-E68E-7D87-C148B6E8A817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A3A626-C79D-2F85-FAD6-30C9A396F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82" y="899397"/>
            <a:ext cx="7296788" cy="37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86D3F1F9-F6B3-C838-599E-8E0804BEB5D4}"/>
              </a:ext>
            </a:extLst>
          </p:cNvPr>
          <p:cNvSpPr/>
          <p:nvPr/>
        </p:nvSpPr>
        <p:spPr>
          <a:xfrm>
            <a:off x="4100052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About Us</a:t>
            </a:r>
            <a:endParaRPr lang="en-US"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" name="Google Shape;126;p29">
            <a:hlinkClick r:id="rId3" action="ppaction://hlinksldjump"/>
            <a:extLst>
              <a:ext uri="{FF2B5EF4-FFF2-40B4-BE49-F238E27FC236}">
                <a16:creationId xmlns:a16="http://schemas.microsoft.com/office/drawing/2014/main" id="{296E042D-E7D0-0F06-D0A3-0C5CB8C6E0AD}"/>
              </a:ext>
            </a:extLst>
          </p:cNvPr>
          <p:cNvSpPr/>
          <p:nvPr/>
        </p:nvSpPr>
        <p:spPr>
          <a:xfrm>
            <a:off x="315695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030A0"/>
                </a:solidFill>
                <a:latin typeface="Rubik"/>
                <a:ea typeface="Be Vietnam Pro"/>
                <a:cs typeface="Be Vietnam Pro"/>
                <a:sym typeface="Be Vietnam Pro"/>
              </a:rPr>
              <a:t>Shop</a:t>
            </a:r>
            <a:endParaRPr sz="1200" dirty="0">
              <a:solidFill>
                <a:srgbClr val="7030A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24;p29">
            <a:hlinkClick r:id="rId4" action="ppaction://hlinksldjump"/>
            <a:extLst>
              <a:ext uri="{FF2B5EF4-FFF2-40B4-BE49-F238E27FC236}">
                <a16:creationId xmlns:a16="http://schemas.microsoft.com/office/drawing/2014/main" id="{D602C586-A19B-606E-69BB-5690FBFC4A57}"/>
              </a:ext>
            </a:extLst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Overview</a:t>
            </a:r>
          </a:p>
        </p:txBody>
      </p:sp>
      <p:sp>
        <p:nvSpPr>
          <p:cNvPr id="2" name="Google Shape;160;p30">
            <a:hlinkClick r:id="rId5" action="ppaction://hlinksldjump"/>
            <a:extLst>
              <a:ext uri="{FF2B5EF4-FFF2-40B4-BE49-F238E27FC236}">
                <a16:creationId xmlns:a16="http://schemas.microsoft.com/office/drawing/2014/main" id="{139F530A-5267-A902-690C-67D1CB807537}"/>
              </a:ext>
            </a:extLst>
          </p:cNvPr>
          <p:cNvSpPr/>
          <p:nvPr/>
        </p:nvSpPr>
        <p:spPr>
          <a:xfrm>
            <a:off x="2213575" y="33282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Rubik"/>
                <a:ea typeface="Be Vietnam Pro"/>
                <a:cs typeface="Be Vietnam Pro"/>
                <a:sym typeface="Be Vietnam Pro"/>
              </a:rPr>
              <a:t>Home Page</a:t>
            </a:r>
          </a:p>
        </p:txBody>
      </p:sp>
      <p:sp>
        <p:nvSpPr>
          <p:cNvPr id="20" name="Google Shape;126;p29">
            <a:hlinkClick r:id="rId6" action="ppaction://hlinksldjump"/>
            <a:extLst>
              <a:ext uri="{FF2B5EF4-FFF2-40B4-BE49-F238E27FC236}">
                <a16:creationId xmlns:a16="http://schemas.microsoft.com/office/drawing/2014/main" id="{40AC8049-1519-5E90-8E1D-790A2D061058}"/>
              </a:ext>
            </a:extLst>
          </p:cNvPr>
          <p:cNvSpPr/>
          <p:nvPr/>
        </p:nvSpPr>
        <p:spPr>
          <a:xfrm>
            <a:off x="5043427" y="321545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Register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9A183A31-74D0-9210-BAB2-267E9BE143DA}"/>
              </a:ext>
            </a:extLst>
          </p:cNvPr>
          <p:cNvSpPr/>
          <p:nvPr/>
        </p:nvSpPr>
        <p:spPr>
          <a:xfrm>
            <a:off x="5981011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Account Page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126;p29">
            <a:hlinkClick r:id="" action="ppaction://noaction"/>
            <a:extLst>
              <a:ext uri="{FF2B5EF4-FFF2-40B4-BE49-F238E27FC236}">
                <a16:creationId xmlns:a16="http://schemas.microsoft.com/office/drawing/2014/main" id="{150C0491-2978-CC32-ECBE-F95694CBC8F4}"/>
              </a:ext>
            </a:extLst>
          </p:cNvPr>
          <p:cNvSpPr/>
          <p:nvPr/>
        </p:nvSpPr>
        <p:spPr>
          <a:xfrm>
            <a:off x="6924113" y="32505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ubik"/>
                <a:ea typeface="Be Vietnam Pro"/>
                <a:cs typeface="Be Vietnam Pro"/>
                <a:sym typeface="Be Vietnam Pro"/>
              </a:rPr>
              <a:t>Data Base</a:t>
            </a:r>
            <a:endParaRPr sz="1200" dirty="0">
              <a:solidFill>
                <a:schemeClr val="bg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1DC8D-DCA7-F71C-3BFB-1B4D40741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16" y="828520"/>
            <a:ext cx="7295426" cy="3772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yperdocs by Slidesgo">
  <a:themeElements>
    <a:clrScheme name="Simple Light">
      <a:dk1>
        <a:srgbClr val="313131"/>
      </a:dk1>
      <a:lt1>
        <a:srgbClr val="888888"/>
      </a:lt1>
      <a:dk2>
        <a:srgbClr val="EEEEEE"/>
      </a:dk2>
      <a:lt2>
        <a:srgbClr val="5F5FF5"/>
      </a:lt2>
      <a:accent1>
        <a:srgbClr val="EA4335"/>
      </a:accent1>
      <a:accent2>
        <a:srgbClr val="FBBC05"/>
      </a:accent2>
      <a:accent3>
        <a:srgbClr val="34A853"/>
      </a:accent3>
      <a:accent4>
        <a:srgbClr val="5796FD"/>
      </a:accent4>
      <a:accent5>
        <a:srgbClr val="FCFCFC"/>
      </a:accent5>
      <a:accent6>
        <a:srgbClr val="FFFFFF"/>
      </a:accent6>
      <a:hlink>
        <a:srgbClr val="3131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268</Words>
  <Application>Microsoft Office PowerPoint</Application>
  <PresentationFormat>On-screen Show (16:9)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Nunito Light</vt:lpstr>
      <vt:lpstr>AAAAA C+ Inter</vt:lpstr>
      <vt:lpstr>AAAAA I+ Inter</vt:lpstr>
      <vt:lpstr>Be Vietnam Pro</vt:lpstr>
      <vt:lpstr>Rubik</vt:lpstr>
      <vt:lpstr>Abadi</vt:lpstr>
      <vt:lpstr>Manrope Medium</vt:lpstr>
      <vt:lpstr>Amasis MT Pro Medium</vt:lpstr>
      <vt:lpstr>Arial</vt:lpstr>
      <vt:lpstr>Segoe UI Light</vt:lpstr>
      <vt:lpstr>McLaren</vt:lpstr>
      <vt:lpstr>Alegreya</vt:lpstr>
      <vt:lpstr>Hyperdocs by Slidesgo</vt:lpstr>
      <vt:lpstr>&lt;Web Design/&gt;</vt:lpstr>
      <vt:lpstr>Brand Identity Guidelines    </vt:lpstr>
      <vt:lpstr>UI/UX Guidelines For Elegant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#Operation Reasearch</dc:title>
  <dc:creator>Ahmed Sehly</dc:creator>
  <cp:lastModifiedBy>Ahmed Sehly</cp:lastModifiedBy>
  <cp:revision>42</cp:revision>
  <dcterms:modified xsi:type="dcterms:W3CDTF">2023-05-24T02:18:36Z</dcterms:modified>
</cp:coreProperties>
</file>